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46" r:id="rId4"/>
    <p:sldMasterId id="2147485003" r:id="rId5"/>
    <p:sldMasterId id="2147485029" r:id="rId6"/>
    <p:sldMasterId id="2147485048" r:id="rId7"/>
    <p:sldMasterId id="2147485079" r:id="rId8"/>
    <p:sldMasterId id="2147485108" r:id="rId9"/>
    <p:sldMasterId id="2147485135" r:id="rId10"/>
  </p:sldMasterIdLst>
  <p:notesMasterIdLst>
    <p:notesMasterId r:id="rId12"/>
  </p:notesMasterIdLst>
  <p:handoutMasterIdLst>
    <p:handoutMasterId r:id="rId13"/>
  </p:handoutMasterIdLst>
  <p:sldIdLst>
    <p:sldId id="1612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6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aitlyn Ryan" initials="CR" lastIdx="46" clrIdx="4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70"/>
    <a:srgbClr val="0078D4"/>
    <a:srgbClr val="127C0F"/>
    <a:srgbClr val="E6E6E6"/>
    <a:srgbClr val="BDBDBD"/>
    <a:srgbClr val="D83B01"/>
    <a:srgbClr val="D2D2D2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3" autoAdjust="0"/>
    <p:restoredTop sz="70627" autoAdjust="0"/>
  </p:normalViewPr>
  <p:slideViewPr>
    <p:cSldViewPr snapToGrid="0">
      <p:cViewPr varScale="1">
        <p:scale>
          <a:sx n="80" d="100"/>
          <a:sy n="80" d="100"/>
        </p:scale>
        <p:origin x="939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1344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De la Torre" userId="f9c14db2e5fef70d" providerId="LiveId" clId="{CF37D646-2653-40F2-9E5A-7892DF518247}"/>
    <pc:docChg chg="custSel delSld modSld delMainMaster modSection">
      <pc:chgData name="Cesar De la Torre" userId="f9c14db2e5fef70d" providerId="LiveId" clId="{CF37D646-2653-40F2-9E5A-7892DF518247}" dt="2018-11-01T01:18:07.269" v="102" actId="478"/>
      <pc:docMkLst>
        <pc:docMk/>
      </pc:docMkLst>
      <pc:sldChg chg="del">
        <pc:chgData name="Cesar De la Torre" userId="f9c14db2e5fef70d" providerId="LiveId" clId="{CF37D646-2653-40F2-9E5A-7892DF518247}" dt="2018-11-01T01:17:53.230" v="24" actId="2696"/>
        <pc:sldMkLst>
          <pc:docMk/>
          <pc:sldMk cId="4239225690" sldId="262"/>
        </pc:sldMkLst>
      </pc:sldChg>
      <pc:sldChg chg="del">
        <pc:chgData name="Cesar De la Torre" userId="f9c14db2e5fef70d" providerId="LiveId" clId="{CF37D646-2653-40F2-9E5A-7892DF518247}" dt="2018-11-01T01:17:53.289" v="25" actId="2696"/>
        <pc:sldMkLst>
          <pc:docMk/>
          <pc:sldMk cId="638277246" sldId="263"/>
        </pc:sldMkLst>
      </pc:sldChg>
      <pc:sldChg chg="del">
        <pc:chgData name="Cesar De la Torre" userId="f9c14db2e5fef70d" providerId="LiveId" clId="{CF37D646-2653-40F2-9E5A-7892DF518247}" dt="2018-11-01T01:17:54.806" v="36" actId="2696"/>
        <pc:sldMkLst>
          <pc:docMk/>
          <pc:sldMk cId="3438451888" sldId="332"/>
        </pc:sldMkLst>
      </pc:sldChg>
      <pc:sldChg chg="del">
        <pc:chgData name="Cesar De la Torre" userId="f9c14db2e5fef70d" providerId="LiveId" clId="{CF37D646-2653-40F2-9E5A-7892DF518247}" dt="2018-11-01T01:17:56.282" v="46" actId="2696"/>
        <pc:sldMkLst>
          <pc:docMk/>
          <pc:sldMk cId="599750540" sldId="1558"/>
        </pc:sldMkLst>
      </pc:sldChg>
      <pc:sldChg chg="del">
        <pc:chgData name="Cesar De la Torre" userId="f9c14db2e5fef70d" providerId="LiveId" clId="{CF37D646-2653-40F2-9E5A-7892DF518247}" dt="2018-11-01T01:17:34.351" v="0" actId="2696"/>
        <pc:sldMkLst>
          <pc:docMk/>
          <pc:sldMk cId="1276843961" sldId="1566"/>
        </pc:sldMkLst>
      </pc:sldChg>
      <pc:sldChg chg="del">
        <pc:chgData name="Cesar De la Torre" userId="f9c14db2e5fef70d" providerId="LiveId" clId="{CF37D646-2653-40F2-9E5A-7892DF518247}" dt="2018-11-01T01:17:54.038" v="30" actId="2696"/>
        <pc:sldMkLst>
          <pc:docMk/>
          <pc:sldMk cId="465632161" sldId="1574"/>
        </pc:sldMkLst>
      </pc:sldChg>
      <pc:sldChg chg="del">
        <pc:chgData name="Cesar De la Torre" userId="f9c14db2e5fef70d" providerId="LiveId" clId="{CF37D646-2653-40F2-9E5A-7892DF518247}" dt="2018-11-01T01:17:56.234" v="45" actId="2696"/>
        <pc:sldMkLst>
          <pc:docMk/>
          <pc:sldMk cId="3292378743" sldId="1577"/>
        </pc:sldMkLst>
      </pc:sldChg>
      <pc:sldChg chg="del">
        <pc:chgData name="Cesar De la Torre" userId="f9c14db2e5fef70d" providerId="LiveId" clId="{CF37D646-2653-40F2-9E5A-7892DF518247}" dt="2018-11-01T01:17:53.480" v="27" actId="2696"/>
        <pc:sldMkLst>
          <pc:docMk/>
          <pc:sldMk cId="3748118456" sldId="1593"/>
        </pc:sldMkLst>
      </pc:sldChg>
      <pc:sldChg chg="delSp delAnim">
        <pc:chgData name="Cesar De la Torre" userId="f9c14db2e5fef70d" providerId="LiveId" clId="{CF37D646-2653-40F2-9E5A-7892DF518247}" dt="2018-11-01T01:18:07.269" v="102" actId="478"/>
        <pc:sldMkLst>
          <pc:docMk/>
          <pc:sldMk cId="3321205713" sldId="1612"/>
        </pc:sldMkLst>
        <pc:spChg chg="del">
          <ac:chgData name="Cesar De la Torre" userId="f9c14db2e5fef70d" providerId="LiveId" clId="{CF37D646-2653-40F2-9E5A-7892DF518247}" dt="2018-11-01T01:17:41.714" v="9" actId="478"/>
          <ac:spMkLst>
            <pc:docMk/>
            <pc:sldMk cId="3321205713" sldId="1612"/>
            <ac:spMk id="6" creationId="{BD715930-9F48-47C5-9D3E-AE74B0490CDF}"/>
          </ac:spMkLst>
        </pc:spChg>
        <pc:spChg chg="del">
          <ac:chgData name="Cesar De la Torre" userId="f9c14db2e5fef70d" providerId="LiveId" clId="{CF37D646-2653-40F2-9E5A-7892DF518247}" dt="2018-11-01T01:18:07.269" v="102" actId="478"/>
          <ac:spMkLst>
            <pc:docMk/>
            <pc:sldMk cId="3321205713" sldId="1612"/>
            <ac:spMk id="7" creationId="{588F663E-E516-4A27-824A-2A7DF1C29E87}"/>
          </ac:spMkLst>
        </pc:spChg>
        <pc:spChg chg="del">
          <ac:chgData name="Cesar De la Torre" userId="f9c14db2e5fef70d" providerId="LiveId" clId="{CF37D646-2653-40F2-9E5A-7892DF518247}" dt="2018-11-01T01:17:41.714" v="9" actId="478"/>
          <ac:spMkLst>
            <pc:docMk/>
            <pc:sldMk cId="3321205713" sldId="1612"/>
            <ac:spMk id="11" creationId="{1E1B59C2-669B-4CA5-9F0A-41FF7BFEA6FD}"/>
          </ac:spMkLst>
        </pc:spChg>
        <pc:spChg chg="del">
          <ac:chgData name="Cesar De la Torre" userId="f9c14db2e5fef70d" providerId="LiveId" clId="{CF37D646-2653-40F2-9E5A-7892DF518247}" dt="2018-11-01T01:17:41.714" v="9" actId="478"/>
          <ac:spMkLst>
            <pc:docMk/>
            <pc:sldMk cId="3321205713" sldId="1612"/>
            <ac:spMk id="13" creationId="{936B60A8-350B-4D03-B8B2-24A3C48C61F7}"/>
          </ac:spMkLst>
        </pc:spChg>
      </pc:sldChg>
      <pc:sldChg chg="del">
        <pc:chgData name="Cesar De la Torre" userId="f9c14db2e5fef70d" providerId="LiveId" clId="{CF37D646-2653-40F2-9E5A-7892DF518247}" dt="2018-11-01T01:17:51.748" v="11" actId="2696"/>
        <pc:sldMkLst>
          <pc:docMk/>
          <pc:sldMk cId="2641282540" sldId="1613"/>
        </pc:sldMkLst>
      </pc:sldChg>
      <pc:sldChg chg="del">
        <pc:chgData name="Cesar De la Torre" userId="f9c14db2e5fef70d" providerId="LiveId" clId="{CF37D646-2653-40F2-9E5A-7892DF518247}" dt="2018-11-01T01:17:51.915" v="12" actId="2696"/>
        <pc:sldMkLst>
          <pc:docMk/>
          <pc:sldMk cId="4094302853" sldId="1614"/>
        </pc:sldMkLst>
      </pc:sldChg>
      <pc:sldChg chg="del">
        <pc:chgData name="Cesar De la Torre" userId="f9c14db2e5fef70d" providerId="LiveId" clId="{CF37D646-2653-40F2-9E5A-7892DF518247}" dt="2018-11-01T01:17:52.281" v="13" actId="2696"/>
        <pc:sldMkLst>
          <pc:docMk/>
          <pc:sldMk cId="2521480283" sldId="1615"/>
        </pc:sldMkLst>
      </pc:sldChg>
      <pc:sldChg chg="del">
        <pc:chgData name="Cesar De la Torre" userId="f9c14db2e5fef70d" providerId="LiveId" clId="{CF37D646-2653-40F2-9E5A-7892DF518247}" dt="2018-11-01T01:17:52.825" v="16" actId="2696"/>
        <pc:sldMkLst>
          <pc:docMk/>
          <pc:sldMk cId="3605207655" sldId="1623"/>
        </pc:sldMkLst>
      </pc:sldChg>
      <pc:sldChg chg="del">
        <pc:chgData name="Cesar De la Torre" userId="f9c14db2e5fef70d" providerId="LiveId" clId="{CF37D646-2653-40F2-9E5A-7892DF518247}" dt="2018-11-01T01:17:52.844" v="17" actId="2696"/>
        <pc:sldMkLst>
          <pc:docMk/>
          <pc:sldMk cId="619093661" sldId="1624"/>
        </pc:sldMkLst>
      </pc:sldChg>
      <pc:sldChg chg="del">
        <pc:chgData name="Cesar De la Torre" userId="f9c14db2e5fef70d" providerId="LiveId" clId="{CF37D646-2653-40F2-9E5A-7892DF518247}" dt="2018-11-01T01:17:53.588" v="28" actId="2696"/>
        <pc:sldMkLst>
          <pc:docMk/>
          <pc:sldMk cId="1966693332" sldId="1634"/>
        </pc:sldMkLst>
      </pc:sldChg>
      <pc:sldChg chg="del">
        <pc:chgData name="Cesar De la Torre" userId="f9c14db2e5fef70d" providerId="LiveId" clId="{CF37D646-2653-40F2-9E5A-7892DF518247}" dt="2018-11-01T01:17:34.442" v="6" actId="2696"/>
        <pc:sldMkLst>
          <pc:docMk/>
          <pc:sldMk cId="435613271" sldId="1659"/>
        </pc:sldMkLst>
      </pc:sldChg>
      <pc:sldChg chg="del">
        <pc:chgData name="Cesar De la Torre" userId="f9c14db2e5fef70d" providerId="LiveId" clId="{CF37D646-2653-40F2-9E5A-7892DF518247}" dt="2018-11-01T01:17:54.295" v="32" actId="2696"/>
        <pc:sldMkLst>
          <pc:docMk/>
          <pc:sldMk cId="2448910606" sldId="1669"/>
        </pc:sldMkLst>
      </pc:sldChg>
      <pc:sldChg chg="del">
        <pc:chgData name="Cesar De la Torre" userId="f9c14db2e5fef70d" providerId="LiveId" clId="{CF37D646-2653-40F2-9E5A-7892DF518247}" dt="2018-11-01T01:17:55.139" v="38" actId="2696"/>
        <pc:sldMkLst>
          <pc:docMk/>
          <pc:sldMk cId="1668635873" sldId="1823"/>
        </pc:sldMkLst>
      </pc:sldChg>
      <pc:sldChg chg="del">
        <pc:chgData name="Cesar De la Torre" userId="f9c14db2e5fef70d" providerId="LiveId" clId="{CF37D646-2653-40F2-9E5A-7892DF518247}" dt="2018-11-01T01:17:55.010" v="37" actId="2696"/>
        <pc:sldMkLst>
          <pc:docMk/>
          <pc:sldMk cId="82884915" sldId="1824"/>
        </pc:sldMkLst>
      </pc:sldChg>
      <pc:sldChg chg="del">
        <pc:chgData name="Cesar De la Torre" userId="f9c14db2e5fef70d" providerId="LiveId" clId="{CF37D646-2653-40F2-9E5A-7892DF518247}" dt="2018-11-01T01:17:56.319" v="48" actId="2696"/>
        <pc:sldMkLst>
          <pc:docMk/>
          <pc:sldMk cId="3363482948" sldId="1840"/>
        </pc:sldMkLst>
      </pc:sldChg>
      <pc:sldChg chg="del">
        <pc:chgData name="Cesar De la Torre" userId="f9c14db2e5fef70d" providerId="LiveId" clId="{CF37D646-2653-40F2-9E5A-7892DF518247}" dt="2018-11-01T01:17:53.036" v="18" actId="2696"/>
        <pc:sldMkLst>
          <pc:docMk/>
          <pc:sldMk cId="1451212820" sldId="1853"/>
        </pc:sldMkLst>
      </pc:sldChg>
      <pc:sldChg chg="del">
        <pc:chgData name="Cesar De la Torre" userId="f9c14db2e5fef70d" providerId="LiveId" clId="{CF37D646-2653-40F2-9E5A-7892DF518247}" dt="2018-11-01T01:17:34.366" v="1" actId="2696"/>
        <pc:sldMkLst>
          <pc:docMk/>
          <pc:sldMk cId="653294868" sldId="1860"/>
        </pc:sldMkLst>
      </pc:sldChg>
      <pc:sldChg chg="del">
        <pc:chgData name="Cesar De la Torre" userId="f9c14db2e5fef70d" providerId="LiveId" clId="{CF37D646-2653-40F2-9E5A-7892DF518247}" dt="2018-11-01T01:17:34.384" v="2" actId="2696"/>
        <pc:sldMkLst>
          <pc:docMk/>
          <pc:sldMk cId="1869999325" sldId="1861"/>
        </pc:sldMkLst>
      </pc:sldChg>
      <pc:sldChg chg="del">
        <pc:chgData name="Cesar De la Torre" userId="f9c14db2e5fef70d" providerId="LiveId" clId="{CF37D646-2653-40F2-9E5A-7892DF518247}" dt="2018-11-01T01:17:55.641" v="40" actId="2696"/>
        <pc:sldMkLst>
          <pc:docMk/>
          <pc:sldMk cId="2675417305" sldId="1866"/>
        </pc:sldMkLst>
      </pc:sldChg>
      <pc:sldChg chg="del">
        <pc:chgData name="Cesar De la Torre" userId="f9c14db2e5fef70d" providerId="LiveId" clId="{CF37D646-2653-40F2-9E5A-7892DF518247}" dt="2018-11-01T01:17:54.566" v="35" actId="2696"/>
        <pc:sldMkLst>
          <pc:docMk/>
          <pc:sldMk cId="4118637268" sldId="1870"/>
        </pc:sldMkLst>
      </pc:sldChg>
      <pc:sldChg chg="del">
        <pc:chgData name="Cesar De la Torre" userId="f9c14db2e5fef70d" providerId="LiveId" clId="{CF37D646-2653-40F2-9E5A-7892DF518247}" dt="2018-11-01T01:17:53.157" v="20" actId="2696"/>
        <pc:sldMkLst>
          <pc:docMk/>
          <pc:sldMk cId="3608614387" sldId="1872"/>
        </pc:sldMkLst>
      </pc:sldChg>
      <pc:sldChg chg="del">
        <pc:chgData name="Cesar De la Torre" userId="f9c14db2e5fef70d" providerId="LiveId" clId="{CF37D646-2653-40F2-9E5A-7892DF518247}" dt="2018-11-01T01:17:53.128" v="19" actId="2696"/>
        <pc:sldMkLst>
          <pc:docMk/>
          <pc:sldMk cId="1725897748" sldId="1874"/>
        </pc:sldMkLst>
      </pc:sldChg>
      <pc:sldChg chg="del">
        <pc:chgData name="Cesar De la Torre" userId="f9c14db2e5fef70d" providerId="LiveId" clId="{CF37D646-2653-40F2-9E5A-7892DF518247}" dt="2018-11-01T01:17:53.817" v="29" actId="2696"/>
        <pc:sldMkLst>
          <pc:docMk/>
          <pc:sldMk cId="493883048" sldId="1878"/>
        </pc:sldMkLst>
      </pc:sldChg>
      <pc:sldChg chg="del">
        <pc:chgData name="Cesar De la Torre" userId="f9c14db2e5fef70d" providerId="LiveId" clId="{CF37D646-2653-40F2-9E5A-7892DF518247}" dt="2018-11-01T01:17:34.418" v="4" actId="2696"/>
        <pc:sldMkLst>
          <pc:docMk/>
          <pc:sldMk cId="283876305" sldId="1881"/>
        </pc:sldMkLst>
      </pc:sldChg>
      <pc:sldChg chg="del">
        <pc:chgData name="Cesar De la Torre" userId="f9c14db2e5fef70d" providerId="LiveId" clId="{CF37D646-2653-40F2-9E5A-7892DF518247}" dt="2018-11-01T01:17:34.452" v="7" actId="2696"/>
        <pc:sldMkLst>
          <pc:docMk/>
          <pc:sldMk cId="1162639108" sldId="1883"/>
        </pc:sldMkLst>
      </pc:sldChg>
      <pc:sldChg chg="del">
        <pc:chgData name="Cesar De la Torre" userId="f9c14db2e5fef70d" providerId="LiveId" clId="{CF37D646-2653-40F2-9E5A-7892DF518247}" dt="2018-11-01T01:17:34.473" v="8" actId="2696"/>
        <pc:sldMkLst>
          <pc:docMk/>
          <pc:sldMk cId="2383868943" sldId="1884"/>
        </pc:sldMkLst>
      </pc:sldChg>
      <pc:sldChg chg="del">
        <pc:chgData name="Cesar De la Torre" userId="f9c14db2e5fef70d" providerId="LiveId" clId="{CF37D646-2653-40F2-9E5A-7892DF518247}" dt="2018-11-01T01:17:56.584" v="55" actId="2696"/>
        <pc:sldMkLst>
          <pc:docMk/>
          <pc:sldMk cId="1443022248" sldId="1885"/>
        </pc:sldMkLst>
      </pc:sldChg>
      <pc:sldChg chg="del">
        <pc:chgData name="Cesar De la Torre" userId="f9c14db2e5fef70d" providerId="LiveId" clId="{CF37D646-2653-40F2-9E5A-7892DF518247}" dt="2018-11-01T01:17:51.685" v="10" actId="2696"/>
        <pc:sldMkLst>
          <pc:docMk/>
          <pc:sldMk cId="1744986081" sldId="1886"/>
        </pc:sldMkLst>
      </pc:sldChg>
      <pc:sldChg chg="del">
        <pc:chgData name="Cesar De la Torre" userId="f9c14db2e5fef70d" providerId="LiveId" clId="{CF37D646-2653-40F2-9E5A-7892DF518247}" dt="2018-11-01T01:17:52.742" v="15" actId="2696"/>
        <pc:sldMkLst>
          <pc:docMk/>
          <pc:sldMk cId="1103041665" sldId="1887"/>
        </pc:sldMkLst>
      </pc:sldChg>
      <pc:sldChg chg="del">
        <pc:chgData name="Cesar De la Torre" userId="f9c14db2e5fef70d" providerId="LiveId" clId="{CF37D646-2653-40F2-9E5A-7892DF518247}" dt="2018-11-01T01:17:53.173" v="21" actId="2696"/>
        <pc:sldMkLst>
          <pc:docMk/>
          <pc:sldMk cId="2649205261" sldId="1893"/>
        </pc:sldMkLst>
      </pc:sldChg>
      <pc:sldChg chg="del">
        <pc:chgData name="Cesar De la Torre" userId="f9c14db2e5fef70d" providerId="LiveId" clId="{CF37D646-2653-40F2-9E5A-7892DF518247}" dt="2018-11-01T01:17:53.317" v="26" actId="2696"/>
        <pc:sldMkLst>
          <pc:docMk/>
          <pc:sldMk cId="2645843833" sldId="1894"/>
        </pc:sldMkLst>
      </pc:sldChg>
      <pc:sldChg chg="del">
        <pc:chgData name="Cesar De la Torre" userId="f9c14db2e5fef70d" providerId="LiveId" clId="{CF37D646-2653-40F2-9E5A-7892DF518247}" dt="2018-11-01T01:17:53.203" v="23" actId="2696"/>
        <pc:sldMkLst>
          <pc:docMk/>
          <pc:sldMk cId="3219269031" sldId="1896"/>
        </pc:sldMkLst>
      </pc:sldChg>
      <pc:sldChg chg="del">
        <pc:chgData name="Cesar De la Torre" userId="f9c14db2e5fef70d" providerId="LiveId" clId="{CF37D646-2653-40F2-9E5A-7892DF518247}" dt="2018-11-01T01:17:54.468" v="34" actId="2696"/>
        <pc:sldMkLst>
          <pc:docMk/>
          <pc:sldMk cId="888932414" sldId="1897"/>
        </pc:sldMkLst>
      </pc:sldChg>
      <pc:sldChg chg="del">
        <pc:chgData name="Cesar De la Torre" userId="f9c14db2e5fef70d" providerId="LiveId" clId="{CF37D646-2653-40F2-9E5A-7892DF518247}" dt="2018-11-01T01:17:56.041" v="43" actId="2696"/>
        <pc:sldMkLst>
          <pc:docMk/>
          <pc:sldMk cId="2198535341" sldId="1899"/>
        </pc:sldMkLst>
      </pc:sldChg>
      <pc:sldChg chg="del">
        <pc:chgData name="Cesar De la Torre" userId="f9c14db2e5fef70d" providerId="LiveId" clId="{CF37D646-2653-40F2-9E5A-7892DF518247}" dt="2018-11-01T01:17:56.308" v="47" actId="2696"/>
        <pc:sldMkLst>
          <pc:docMk/>
          <pc:sldMk cId="2542350376" sldId="1914"/>
        </pc:sldMkLst>
      </pc:sldChg>
      <pc:sldChg chg="del">
        <pc:chgData name="Cesar De la Torre" userId="f9c14db2e5fef70d" providerId="LiveId" clId="{CF37D646-2653-40F2-9E5A-7892DF518247}" dt="2018-11-01T01:17:34.402" v="3" actId="2696"/>
        <pc:sldMkLst>
          <pc:docMk/>
          <pc:sldMk cId="2728336981" sldId="1915"/>
        </pc:sldMkLst>
      </pc:sldChg>
      <pc:sldChg chg="del">
        <pc:chgData name="Cesar De la Torre" userId="f9c14db2e5fef70d" providerId="LiveId" clId="{CF37D646-2653-40F2-9E5A-7892DF518247}" dt="2018-11-01T01:17:34.431" v="5" actId="2696"/>
        <pc:sldMkLst>
          <pc:docMk/>
          <pc:sldMk cId="543909042" sldId="1916"/>
        </pc:sldMkLst>
      </pc:sldChg>
      <pc:sldChg chg="del">
        <pc:chgData name="Cesar De la Torre" userId="f9c14db2e5fef70d" providerId="LiveId" clId="{CF37D646-2653-40F2-9E5A-7892DF518247}" dt="2018-11-01T01:17:55.463" v="39" actId="2696"/>
        <pc:sldMkLst>
          <pc:docMk/>
          <pc:sldMk cId="3079479959" sldId="1917"/>
        </pc:sldMkLst>
      </pc:sldChg>
      <pc:sldChg chg="del">
        <pc:chgData name="Cesar De la Torre" userId="f9c14db2e5fef70d" providerId="LiveId" clId="{CF37D646-2653-40F2-9E5A-7892DF518247}" dt="2018-11-01T01:17:52.512" v="14" actId="2696"/>
        <pc:sldMkLst>
          <pc:docMk/>
          <pc:sldMk cId="1564869528" sldId="1918"/>
        </pc:sldMkLst>
      </pc:sldChg>
      <pc:sldChg chg="del">
        <pc:chgData name="Cesar De la Torre" userId="f9c14db2e5fef70d" providerId="LiveId" clId="{CF37D646-2653-40F2-9E5A-7892DF518247}" dt="2018-11-01T01:17:54.326" v="33" actId="2696"/>
        <pc:sldMkLst>
          <pc:docMk/>
          <pc:sldMk cId="1590204911" sldId="1919"/>
        </pc:sldMkLst>
      </pc:sldChg>
      <pc:sldChg chg="del">
        <pc:chgData name="Cesar De la Torre" userId="f9c14db2e5fef70d" providerId="LiveId" clId="{CF37D646-2653-40F2-9E5A-7892DF518247}" dt="2018-11-01T01:17:56.338" v="49" actId="2696"/>
        <pc:sldMkLst>
          <pc:docMk/>
          <pc:sldMk cId="2327574379" sldId="1920"/>
        </pc:sldMkLst>
      </pc:sldChg>
      <pc:sldChg chg="del">
        <pc:chgData name="Cesar De la Torre" userId="f9c14db2e5fef70d" providerId="LiveId" clId="{CF37D646-2653-40F2-9E5A-7892DF518247}" dt="2018-11-01T01:17:56.384" v="50" actId="2696"/>
        <pc:sldMkLst>
          <pc:docMk/>
          <pc:sldMk cId="3854983201" sldId="1921"/>
        </pc:sldMkLst>
      </pc:sldChg>
      <pc:sldChg chg="del">
        <pc:chgData name="Cesar De la Torre" userId="f9c14db2e5fef70d" providerId="LiveId" clId="{CF37D646-2653-40F2-9E5A-7892DF518247}" dt="2018-11-01T01:17:56.533" v="51" actId="2696"/>
        <pc:sldMkLst>
          <pc:docMk/>
          <pc:sldMk cId="184929163" sldId="1922"/>
        </pc:sldMkLst>
      </pc:sldChg>
      <pc:sldChg chg="del">
        <pc:chgData name="Cesar De la Torre" userId="f9c14db2e5fef70d" providerId="LiveId" clId="{CF37D646-2653-40F2-9E5A-7892DF518247}" dt="2018-11-01T01:17:56.564" v="52" actId="2696"/>
        <pc:sldMkLst>
          <pc:docMk/>
          <pc:sldMk cId="3838240288" sldId="1923"/>
        </pc:sldMkLst>
      </pc:sldChg>
      <pc:sldChg chg="del">
        <pc:chgData name="Cesar De la Torre" userId="f9c14db2e5fef70d" providerId="LiveId" clId="{CF37D646-2653-40F2-9E5A-7892DF518247}" dt="2018-11-01T01:17:56.629" v="56" actId="2696"/>
        <pc:sldMkLst>
          <pc:docMk/>
          <pc:sldMk cId="4064404942" sldId="1924"/>
        </pc:sldMkLst>
      </pc:sldChg>
      <pc:sldChg chg="del">
        <pc:chgData name="Cesar De la Torre" userId="f9c14db2e5fef70d" providerId="LiveId" clId="{CF37D646-2653-40F2-9E5A-7892DF518247}" dt="2018-11-01T01:17:56.671" v="57" actId="2696"/>
        <pc:sldMkLst>
          <pc:docMk/>
          <pc:sldMk cId="2073328197" sldId="1925"/>
        </pc:sldMkLst>
      </pc:sldChg>
      <pc:sldChg chg="del">
        <pc:chgData name="Cesar De la Torre" userId="f9c14db2e5fef70d" providerId="LiveId" clId="{CF37D646-2653-40F2-9E5A-7892DF518247}" dt="2018-11-01T01:17:56.706" v="58" actId="2696"/>
        <pc:sldMkLst>
          <pc:docMk/>
          <pc:sldMk cId="951261191" sldId="1926"/>
        </pc:sldMkLst>
      </pc:sldChg>
      <pc:sldChg chg="del">
        <pc:chgData name="Cesar De la Torre" userId="f9c14db2e5fef70d" providerId="LiveId" clId="{CF37D646-2653-40F2-9E5A-7892DF518247}" dt="2018-11-01T01:17:56.769" v="59" actId="2696"/>
        <pc:sldMkLst>
          <pc:docMk/>
          <pc:sldMk cId="2467182312" sldId="1927"/>
        </pc:sldMkLst>
      </pc:sldChg>
      <pc:sldChg chg="del">
        <pc:chgData name="Cesar De la Torre" userId="f9c14db2e5fef70d" providerId="LiveId" clId="{CF37D646-2653-40F2-9E5A-7892DF518247}" dt="2018-11-01T01:17:56.964" v="60" actId="2696"/>
        <pc:sldMkLst>
          <pc:docMk/>
          <pc:sldMk cId="2560085536" sldId="1928"/>
        </pc:sldMkLst>
      </pc:sldChg>
      <pc:sldChg chg="del">
        <pc:chgData name="Cesar De la Torre" userId="f9c14db2e5fef70d" providerId="LiveId" clId="{CF37D646-2653-40F2-9E5A-7892DF518247}" dt="2018-11-01T01:17:56.995" v="61" actId="2696"/>
        <pc:sldMkLst>
          <pc:docMk/>
          <pc:sldMk cId="630275727" sldId="1929"/>
        </pc:sldMkLst>
      </pc:sldChg>
      <pc:sldChg chg="del">
        <pc:chgData name="Cesar De la Torre" userId="f9c14db2e5fef70d" providerId="LiveId" clId="{CF37D646-2653-40F2-9E5A-7892DF518247}" dt="2018-11-01T01:17:57.151" v="62" actId="2696"/>
        <pc:sldMkLst>
          <pc:docMk/>
          <pc:sldMk cId="1456775585" sldId="1930"/>
        </pc:sldMkLst>
      </pc:sldChg>
      <pc:sldChg chg="del">
        <pc:chgData name="Cesar De la Torre" userId="f9c14db2e5fef70d" providerId="LiveId" clId="{CF37D646-2653-40F2-9E5A-7892DF518247}" dt="2018-11-01T01:17:57.375" v="63" actId="2696"/>
        <pc:sldMkLst>
          <pc:docMk/>
          <pc:sldMk cId="1637498254" sldId="1931"/>
        </pc:sldMkLst>
      </pc:sldChg>
      <pc:sldChg chg="del">
        <pc:chgData name="Cesar De la Torre" userId="f9c14db2e5fef70d" providerId="LiveId" clId="{CF37D646-2653-40F2-9E5A-7892DF518247}" dt="2018-11-01T01:17:57.657" v="64" actId="2696"/>
        <pc:sldMkLst>
          <pc:docMk/>
          <pc:sldMk cId="1257429947" sldId="1932"/>
        </pc:sldMkLst>
      </pc:sldChg>
      <pc:sldChg chg="del">
        <pc:chgData name="Cesar De la Torre" userId="f9c14db2e5fef70d" providerId="LiveId" clId="{CF37D646-2653-40F2-9E5A-7892DF518247}" dt="2018-11-01T01:17:57.846" v="65" actId="2696"/>
        <pc:sldMkLst>
          <pc:docMk/>
          <pc:sldMk cId="2806622862" sldId="1933"/>
        </pc:sldMkLst>
      </pc:sldChg>
      <pc:sldChg chg="del">
        <pc:chgData name="Cesar De la Torre" userId="f9c14db2e5fef70d" providerId="LiveId" clId="{CF37D646-2653-40F2-9E5A-7892DF518247}" dt="2018-11-01T01:17:57.886" v="66" actId="2696"/>
        <pc:sldMkLst>
          <pc:docMk/>
          <pc:sldMk cId="4078825213" sldId="1934"/>
        </pc:sldMkLst>
      </pc:sldChg>
      <pc:sldChg chg="del">
        <pc:chgData name="Cesar De la Torre" userId="f9c14db2e5fef70d" providerId="LiveId" clId="{CF37D646-2653-40F2-9E5A-7892DF518247}" dt="2018-11-01T01:17:58.070" v="67" actId="2696"/>
        <pc:sldMkLst>
          <pc:docMk/>
          <pc:sldMk cId="1800341112" sldId="1936"/>
        </pc:sldMkLst>
      </pc:sldChg>
      <pc:sldChg chg="del">
        <pc:chgData name="Cesar De la Torre" userId="f9c14db2e5fef70d" providerId="LiveId" clId="{CF37D646-2653-40F2-9E5A-7892DF518247}" dt="2018-11-01T01:17:58.271" v="68" actId="2696"/>
        <pc:sldMkLst>
          <pc:docMk/>
          <pc:sldMk cId="2570977385" sldId="1937"/>
        </pc:sldMkLst>
      </pc:sldChg>
      <pc:sldChg chg="del">
        <pc:chgData name="Cesar De la Torre" userId="f9c14db2e5fef70d" providerId="LiveId" clId="{CF37D646-2653-40F2-9E5A-7892DF518247}" dt="2018-11-01T01:17:58.304" v="69" actId="2696"/>
        <pc:sldMkLst>
          <pc:docMk/>
          <pc:sldMk cId="1178348146" sldId="1938"/>
        </pc:sldMkLst>
      </pc:sldChg>
      <pc:sldChg chg="del">
        <pc:chgData name="Cesar De la Torre" userId="f9c14db2e5fef70d" providerId="LiveId" clId="{CF37D646-2653-40F2-9E5A-7892DF518247}" dt="2018-11-01T01:17:58.322" v="70" actId="2696"/>
        <pc:sldMkLst>
          <pc:docMk/>
          <pc:sldMk cId="2998195226" sldId="1939"/>
        </pc:sldMkLst>
      </pc:sldChg>
      <pc:sldChg chg="del">
        <pc:chgData name="Cesar De la Torre" userId="f9c14db2e5fef70d" providerId="LiveId" clId="{CF37D646-2653-40F2-9E5A-7892DF518247}" dt="2018-11-01T01:17:58.357" v="71" actId="2696"/>
        <pc:sldMkLst>
          <pc:docMk/>
          <pc:sldMk cId="1160267796" sldId="1940"/>
        </pc:sldMkLst>
      </pc:sldChg>
      <pc:sldChg chg="del">
        <pc:chgData name="Cesar De la Torre" userId="f9c14db2e5fef70d" providerId="LiveId" clId="{CF37D646-2653-40F2-9E5A-7892DF518247}" dt="2018-11-01T01:17:58.398" v="74" actId="2696"/>
        <pc:sldMkLst>
          <pc:docMk/>
          <pc:sldMk cId="2390723546" sldId="1941"/>
        </pc:sldMkLst>
      </pc:sldChg>
      <pc:sldChg chg="del">
        <pc:chgData name="Cesar De la Torre" userId="f9c14db2e5fef70d" providerId="LiveId" clId="{CF37D646-2653-40F2-9E5A-7892DF518247}" dt="2018-11-01T01:17:58.450" v="75" actId="2696"/>
        <pc:sldMkLst>
          <pc:docMk/>
          <pc:sldMk cId="3517187410" sldId="1942"/>
        </pc:sldMkLst>
      </pc:sldChg>
      <pc:sldChg chg="del">
        <pc:chgData name="Cesar De la Torre" userId="f9c14db2e5fef70d" providerId="LiveId" clId="{CF37D646-2653-40F2-9E5A-7892DF518247}" dt="2018-11-01T01:17:58.482" v="76" actId="2696"/>
        <pc:sldMkLst>
          <pc:docMk/>
          <pc:sldMk cId="2921839275" sldId="1943"/>
        </pc:sldMkLst>
      </pc:sldChg>
      <pc:sldChg chg="del">
        <pc:chgData name="Cesar De la Torre" userId="f9c14db2e5fef70d" providerId="LiveId" clId="{CF37D646-2653-40F2-9E5A-7892DF518247}" dt="2018-11-01T01:17:58.650" v="78" actId="2696"/>
        <pc:sldMkLst>
          <pc:docMk/>
          <pc:sldMk cId="3246429296" sldId="1944"/>
        </pc:sldMkLst>
      </pc:sldChg>
      <pc:sldChg chg="del">
        <pc:chgData name="Cesar De la Torre" userId="f9c14db2e5fef70d" providerId="LiveId" clId="{CF37D646-2653-40F2-9E5A-7892DF518247}" dt="2018-11-01T01:17:58.825" v="79" actId="2696"/>
        <pc:sldMkLst>
          <pc:docMk/>
          <pc:sldMk cId="3414050438" sldId="1945"/>
        </pc:sldMkLst>
      </pc:sldChg>
      <pc:sldChg chg="del">
        <pc:chgData name="Cesar De la Torre" userId="f9c14db2e5fef70d" providerId="LiveId" clId="{CF37D646-2653-40F2-9E5A-7892DF518247}" dt="2018-11-01T01:17:58.998" v="80" actId="2696"/>
        <pc:sldMkLst>
          <pc:docMk/>
          <pc:sldMk cId="4047430506" sldId="1946"/>
        </pc:sldMkLst>
      </pc:sldChg>
      <pc:sldChg chg="del">
        <pc:chgData name="Cesar De la Torre" userId="f9c14db2e5fef70d" providerId="LiveId" clId="{CF37D646-2653-40F2-9E5A-7892DF518247}" dt="2018-11-01T01:17:59.023" v="81" actId="2696"/>
        <pc:sldMkLst>
          <pc:docMk/>
          <pc:sldMk cId="1399770260" sldId="1947"/>
        </pc:sldMkLst>
      </pc:sldChg>
      <pc:sldChg chg="del">
        <pc:chgData name="Cesar De la Torre" userId="f9c14db2e5fef70d" providerId="LiveId" clId="{CF37D646-2653-40F2-9E5A-7892DF518247}" dt="2018-11-01T01:17:59.068" v="82" actId="2696"/>
        <pc:sldMkLst>
          <pc:docMk/>
          <pc:sldMk cId="2512517448" sldId="1948"/>
        </pc:sldMkLst>
      </pc:sldChg>
      <pc:sldChg chg="del">
        <pc:chgData name="Cesar De la Torre" userId="f9c14db2e5fef70d" providerId="LiveId" clId="{CF37D646-2653-40F2-9E5A-7892DF518247}" dt="2018-11-01T01:17:59.122" v="83" actId="2696"/>
        <pc:sldMkLst>
          <pc:docMk/>
          <pc:sldMk cId="330430131" sldId="1949"/>
        </pc:sldMkLst>
      </pc:sldChg>
      <pc:sldChg chg="del">
        <pc:chgData name="Cesar De la Torre" userId="f9c14db2e5fef70d" providerId="LiveId" clId="{CF37D646-2653-40F2-9E5A-7892DF518247}" dt="2018-11-01T01:17:59.172" v="84" actId="2696"/>
        <pc:sldMkLst>
          <pc:docMk/>
          <pc:sldMk cId="1699571443" sldId="1950"/>
        </pc:sldMkLst>
      </pc:sldChg>
      <pc:sldChg chg="del">
        <pc:chgData name="Cesar De la Torre" userId="f9c14db2e5fef70d" providerId="LiveId" clId="{CF37D646-2653-40F2-9E5A-7892DF518247}" dt="2018-11-01T01:17:59.398" v="85" actId="2696"/>
        <pc:sldMkLst>
          <pc:docMk/>
          <pc:sldMk cId="259633402" sldId="1951"/>
        </pc:sldMkLst>
      </pc:sldChg>
      <pc:sldChg chg="del">
        <pc:chgData name="Cesar De la Torre" userId="f9c14db2e5fef70d" providerId="LiveId" clId="{CF37D646-2653-40F2-9E5A-7892DF518247}" dt="2018-11-01T01:17:59.477" v="87" actId="2696"/>
        <pc:sldMkLst>
          <pc:docMk/>
          <pc:sldMk cId="4139978046" sldId="1952"/>
        </pc:sldMkLst>
      </pc:sldChg>
      <pc:sldChg chg="del">
        <pc:chgData name="Cesar De la Torre" userId="f9c14db2e5fef70d" providerId="LiveId" clId="{CF37D646-2653-40F2-9E5A-7892DF518247}" dt="2018-11-01T01:17:59.554" v="88" actId="2696"/>
        <pc:sldMkLst>
          <pc:docMk/>
          <pc:sldMk cId="1878899758" sldId="1953"/>
        </pc:sldMkLst>
      </pc:sldChg>
      <pc:sldChg chg="del">
        <pc:chgData name="Cesar De la Torre" userId="f9c14db2e5fef70d" providerId="LiveId" clId="{CF37D646-2653-40F2-9E5A-7892DF518247}" dt="2018-11-01T01:17:59.570" v="90" actId="2696"/>
        <pc:sldMkLst>
          <pc:docMk/>
          <pc:sldMk cId="864830976" sldId="1954"/>
        </pc:sldMkLst>
      </pc:sldChg>
      <pc:sldChg chg="del">
        <pc:chgData name="Cesar De la Torre" userId="f9c14db2e5fef70d" providerId="LiveId" clId="{CF37D646-2653-40F2-9E5A-7892DF518247}" dt="2018-11-01T01:17:59.722" v="91" actId="2696"/>
        <pc:sldMkLst>
          <pc:docMk/>
          <pc:sldMk cId="3952319139" sldId="1955"/>
        </pc:sldMkLst>
      </pc:sldChg>
      <pc:sldChg chg="del">
        <pc:chgData name="Cesar De la Torre" userId="f9c14db2e5fef70d" providerId="LiveId" clId="{CF37D646-2653-40F2-9E5A-7892DF518247}" dt="2018-11-01T01:17:59.747" v="92" actId="2696"/>
        <pc:sldMkLst>
          <pc:docMk/>
          <pc:sldMk cId="4210470897" sldId="1956"/>
        </pc:sldMkLst>
      </pc:sldChg>
      <pc:sldChg chg="del">
        <pc:chgData name="Cesar De la Torre" userId="f9c14db2e5fef70d" providerId="LiveId" clId="{CF37D646-2653-40F2-9E5A-7892DF518247}" dt="2018-11-01T01:17:59.762" v="93" actId="2696"/>
        <pc:sldMkLst>
          <pc:docMk/>
          <pc:sldMk cId="3285549209" sldId="1960"/>
        </pc:sldMkLst>
      </pc:sldChg>
      <pc:sldChg chg="del">
        <pc:chgData name="Cesar De la Torre" userId="f9c14db2e5fef70d" providerId="LiveId" clId="{CF37D646-2653-40F2-9E5A-7892DF518247}" dt="2018-11-01T01:17:59.775" v="94" actId="2696"/>
        <pc:sldMkLst>
          <pc:docMk/>
          <pc:sldMk cId="2595487545" sldId="1961"/>
        </pc:sldMkLst>
      </pc:sldChg>
      <pc:sldChg chg="del">
        <pc:chgData name="Cesar De la Torre" userId="f9c14db2e5fef70d" providerId="LiveId" clId="{CF37D646-2653-40F2-9E5A-7892DF518247}" dt="2018-11-01T01:17:59.789" v="95" actId="2696"/>
        <pc:sldMkLst>
          <pc:docMk/>
          <pc:sldMk cId="2969203766" sldId="1962"/>
        </pc:sldMkLst>
      </pc:sldChg>
      <pc:sldChg chg="del">
        <pc:chgData name="Cesar De la Torre" userId="f9c14db2e5fef70d" providerId="LiveId" clId="{CF37D646-2653-40F2-9E5A-7892DF518247}" dt="2018-11-01T01:17:59.800" v="96" actId="2696"/>
        <pc:sldMkLst>
          <pc:docMk/>
          <pc:sldMk cId="2194209162" sldId="1963"/>
        </pc:sldMkLst>
      </pc:sldChg>
      <pc:sldChg chg="del">
        <pc:chgData name="Cesar De la Torre" userId="f9c14db2e5fef70d" providerId="LiveId" clId="{CF37D646-2653-40F2-9E5A-7892DF518247}" dt="2018-11-01T01:17:59.820" v="97" actId="2696"/>
        <pc:sldMkLst>
          <pc:docMk/>
          <pc:sldMk cId="1554812806" sldId="1964"/>
        </pc:sldMkLst>
      </pc:sldChg>
      <pc:sldChg chg="del">
        <pc:chgData name="Cesar De la Torre" userId="f9c14db2e5fef70d" providerId="LiveId" clId="{CF37D646-2653-40F2-9E5A-7892DF518247}" dt="2018-11-01T01:17:56.173" v="44" actId="2696"/>
        <pc:sldMkLst>
          <pc:docMk/>
          <pc:sldMk cId="618503327" sldId="1981"/>
        </pc:sldMkLst>
      </pc:sldChg>
      <pc:sldChg chg="del">
        <pc:chgData name="Cesar De la Torre" userId="f9c14db2e5fef70d" providerId="LiveId" clId="{CF37D646-2653-40F2-9E5A-7892DF518247}" dt="2018-11-01T01:17:54.099" v="31" actId="2696"/>
        <pc:sldMkLst>
          <pc:docMk/>
          <pc:sldMk cId="3288213957" sldId="1982"/>
        </pc:sldMkLst>
      </pc:sldChg>
      <pc:sldChg chg="del">
        <pc:chgData name="Cesar De la Torre" userId="f9c14db2e5fef70d" providerId="LiveId" clId="{CF37D646-2653-40F2-9E5A-7892DF518247}" dt="2018-11-01T01:17:53.188" v="22" actId="2696"/>
        <pc:sldMkLst>
          <pc:docMk/>
          <pc:sldMk cId="1008422455" sldId="1983"/>
        </pc:sldMkLst>
      </pc:sldChg>
      <pc:sldChg chg="del">
        <pc:chgData name="Cesar De la Torre" userId="f9c14db2e5fef70d" providerId="LiveId" clId="{CF37D646-2653-40F2-9E5A-7892DF518247}" dt="2018-11-01T01:17:55.838" v="42" actId="2696"/>
        <pc:sldMkLst>
          <pc:docMk/>
          <pc:sldMk cId="4282820080" sldId="1985"/>
        </pc:sldMkLst>
      </pc:sldChg>
      <pc:sldChg chg="del">
        <pc:chgData name="Cesar De la Torre" userId="f9c14db2e5fef70d" providerId="LiveId" clId="{CF37D646-2653-40F2-9E5A-7892DF518247}" dt="2018-11-01T01:17:55.707" v="41" actId="2696"/>
        <pc:sldMkLst>
          <pc:docMk/>
          <pc:sldMk cId="34935364" sldId="1986"/>
        </pc:sldMkLst>
      </pc:sldChg>
      <pc:sldChg chg="del">
        <pc:chgData name="Cesar De la Torre" userId="f9c14db2e5fef70d" providerId="LiveId" clId="{CF37D646-2653-40F2-9E5A-7892DF518247}" dt="2018-11-01T01:17:58.370" v="72" actId="2696"/>
        <pc:sldMkLst>
          <pc:docMk/>
          <pc:sldMk cId="1281938594" sldId="1987"/>
        </pc:sldMkLst>
      </pc:sldChg>
      <pc:sldMasterChg chg="del delSldLayout">
        <pc:chgData name="Cesar De la Torre" userId="f9c14db2e5fef70d" providerId="LiveId" clId="{CF37D646-2653-40F2-9E5A-7892DF518247}" dt="2018-11-01T01:17:59.829" v="101" actId="2696"/>
        <pc:sldMasterMkLst>
          <pc:docMk/>
          <pc:sldMasterMk cId="901262638" sldId="2147484967"/>
        </pc:sldMasterMkLst>
        <pc:sldLayoutChg chg="del">
          <pc:chgData name="Cesar De la Torre" userId="f9c14db2e5fef70d" providerId="LiveId" clId="{CF37D646-2653-40F2-9E5A-7892DF518247}" dt="2018-11-01T01:17:59.823" v="98" actId="2696"/>
          <pc:sldLayoutMkLst>
            <pc:docMk/>
            <pc:sldMasterMk cId="901262638" sldId="2147484967"/>
            <pc:sldLayoutMk cId="40906296" sldId="2147484973"/>
          </pc:sldLayoutMkLst>
        </pc:sldLayoutChg>
        <pc:sldLayoutChg chg="del">
          <pc:chgData name="Cesar De la Torre" userId="f9c14db2e5fef70d" providerId="LiveId" clId="{CF37D646-2653-40F2-9E5A-7892DF518247}" dt="2018-11-01T01:17:59.825" v="99" actId="2696"/>
          <pc:sldLayoutMkLst>
            <pc:docMk/>
            <pc:sldMasterMk cId="901262638" sldId="2147484967"/>
            <pc:sldLayoutMk cId="95877719" sldId="2147484977"/>
          </pc:sldLayoutMkLst>
        </pc:sldLayoutChg>
        <pc:sldLayoutChg chg="del">
          <pc:chgData name="Cesar De la Torre" userId="f9c14db2e5fef70d" providerId="LiveId" clId="{CF37D646-2653-40F2-9E5A-7892DF518247}" dt="2018-11-01T01:17:59.826" v="100" actId="2696"/>
          <pc:sldLayoutMkLst>
            <pc:docMk/>
            <pc:sldMasterMk cId="901262638" sldId="2147484967"/>
            <pc:sldLayoutMk cId="1183893376" sldId="2147484978"/>
          </pc:sldLayoutMkLst>
        </pc:sldLayoutChg>
        <pc:sldLayoutChg chg="del">
          <pc:chgData name="Cesar De la Torre" userId="f9c14db2e5fef70d" providerId="LiveId" clId="{CF37D646-2653-40F2-9E5A-7892DF518247}" dt="2018-11-01T01:17:58.372" v="73" actId="2696"/>
          <pc:sldLayoutMkLst>
            <pc:docMk/>
            <pc:sldMasterMk cId="901262638" sldId="2147484967"/>
            <pc:sldLayoutMk cId="2040337714" sldId="2147484983"/>
          </pc:sldLayoutMkLst>
        </pc:sldLayoutChg>
      </pc:sldMasterChg>
      <pc:sldMasterChg chg="del delSldLayout">
        <pc:chgData name="Cesar De la Torre" userId="f9c14db2e5fef70d" providerId="LiveId" clId="{CF37D646-2653-40F2-9E5A-7892DF518247}" dt="2018-11-01T01:17:56.569" v="54" actId="2696"/>
        <pc:sldMasterMkLst>
          <pc:docMk/>
          <pc:sldMasterMk cId="3722522836" sldId="2147484985"/>
        </pc:sldMasterMkLst>
        <pc:sldLayoutChg chg="del">
          <pc:chgData name="Cesar De la Torre" userId="f9c14db2e5fef70d" providerId="LiveId" clId="{CF37D646-2653-40F2-9E5A-7892DF518247}" dt="2018-11-01T01:17:56.566" v="53" actId="2696"/>
          <pc:sldLayoutMkLst>
            <pc:docMk/>
            <pc:sldMasterMk cId="3722522836" sldId="2147484985"/>
            <pc:sldLayoutMk cId="712568153" sldId="2147484993"/>
          </pc:sldLayoutMkLst>
        </pc:sldLayoutChg>
      </pc:sldMasterChg>
      <pc:sldMasterChg chg="delSldLayout">
        <pc:chgData name="Cesar De la Torre" userId="f9c14db2e5fef70d" providerId="LiveId" clId="{CF37D646-2653-40F2-9E5A-7892DF518247}" dt="2018-11-01T01:17:58.483" v="77" actId="2696"/>
        <pc:sldMasterMkLst>
          <pc:docMk/>
          <pc:sldMasterMk cId="4098933478" sldId="2147485029"/>
        </pc:sldMasterMkLst>
        <pc:sldLayoutChg chg="del">
          <pc:chgData name="Cesar De la Torre" userId="f9c14db2e5fef70d" providerId="LiveId" clId="{CF37D646-2653-40F2-9E5A-7892DF518247}" dt="2018-11-01T01:17:58.483" v="77" actId="2696"/>
          <pc:sldLayoutMkLst>
            <pc:docMk/>
            <pc:sldMasterMk cId="4098933478" sldId="2147485029"/>
            <pc:sldLayoutMk cId="3057028965" sldId="2147485047"/>
          </pc:sldLayoutMkLst>
        </pc:sldLayoutChg>
      </pc:sldMasterChg>
      <pc:sldMasterChg chg="delSldLayout">
        <pc:chgData name="Cesar De la Torre" userId="f9c14db2e5fef70d" providerId="LiveId" clId="{CF37D646-2653-40F2-9E5A-7892DF518247}" dt="2018-11-01T01:17:59.398" v="86" actId="2696"/>
        <pc:sldMasterMkLst>
          <pc:docMk/>
          <pc:sldMasterMk cId="100918097" sldId="2147485079"/>
        </pc:sldMasterMkLst>
        <pc:sldLayoutChg chg="del">
          <pc:chgData name="Cesar De la Torre" userId="f9c14db2e5fef70d" providerId="LiveId" clId="{CF37D646-2653-40F2-9E5A-7892DF518247}" dt="2018-11-01T01:17:59.398" v="86" actId="2696"/>
          <pc:sldLayoutMkLst>
            <pc:docMk/>
            <pc:sldMasterMk cId="100918097" sldId="2147485079"/>
            <pc:sldLayoutMk cId="2593826979" sldId="2147485104"/>
          </pc:sldLayoutMkLst>
        </pc:sldLayoutChg>
      </pc:sldMasterChg>
      <pc:sldMasterChg chg="delSldLayout">
        <pc:chgData name="Cesar De la Torre" userId="f9c14db2e5fef70d" providerId="LiveId" clId="{CF37D646-2653-40F2-9E5A-7892DF518247}" dt="2018-11-01T01:17:59.555" v="89" actId="2696"/>
        <pc:sldMasterMkLst>
          <pc:docMk/>
          <pc:sldMasterMk cId="2250596296" sldId="2147485108"/>
        </pc:sldMasterMkLst>
        <pc:sldLayoutChg chg="del">
          <pc:chgData name="Cesar De la Torre" userId="f9c14db2e5fef70d" providerId="LiveId" clId="{CF37D646-2653-40F2-9E5A-7892DF518247}" dt="2018-11-01T01:17:59.555" v="89" actId="2696"/>
          <pc:sldLayoutMkLst>
            <pc:docMk/>
            <pc:sldMasterMk cId="2250596296" sldId="2147485108"/>
            <pc:sldLayoutMk cId="311866472" sldId="2147485134"/>
          </pc:sldLayoutMkLst>
        </pc:sldLayoutChg>
      </pc:sldMasterChg>
    </pc:docChg>
  </pc:docChgLst>
  <pc:docChgLst>
    <pc:chgData name="Cesar De la Torre" userId="f9c14db2e5fef70d" providerId="LiveId" clId="{9E8F3064-462D-4DF0-B71F-5EEAC00AF8CB}"/>
    <pc:docChg chg="undo redo custSel addSld delSld modSld sldOrd modSection">
      <pc:chgData name="Cesar De la Torre" userId="f9c14db2e5fef70d" providerId="LiveId" clId="{9E8F3064-462D-4DF0-B71F-5EEAC00AF8CB}" dt="2018-09-28T12:53:52.629" v="3354" actId="14100"/>
      <pc:docMkLst>
        <pc:docMk/>
      </pc:docMkLst>
      <pc:sldChg chg="delSp modSp modAnim">
        <pc:chgData name="Cesar De la Torre" userId="f9c14db2e5fef70d" providerId="LiveId" clId="{9E8F3064-462D-4DF0-B71F-5EEAC00AF8CB}" dt="2018-09-27T14:12:30.325" v="2641" actId="1076"/>
        <pc:sldMkLst>
          <pc:docMk/>
          <pc:sldMk cId="3321205713" sldId="1612"/>
        </pc:sldMkLst>
        <pc:spChg chg="mod">
          <ac:chgData name="Cesar De la Torre" userId="f9c14db2e5fef70d" providerId="LiveId" clId="{9E8F3064-462D-4DF0-B71F-5EEAC00AF8CB}" dt="2018-09-24T02:06:34.691" v="1811" actId="1076"/>
          <ac:spMkLst>
            <pc:docMk/>
            <pc:sldMk cId="3321205713" sldId="1612"/>
            <ac:spMk id="10" creationId="{95749887-E6A6-434D-9B15-2A34A58ABA64}"/>
          </ac:spMkLst>
        </pc:spChg>
        <pc:spChg chg="mod">
          <ac:chgData name="Cesar De la Torre" userId="f9c14db2e5fef70d" providerId="LiveId" clId="{9E8F3064-462D-4DF0-B71F-5EEAC00AF8CB}" dt="2018-09-18T18:24:57.251" v="258" actId="1038"/>
          <ac:spMkLst>
            <pc:docMk/>
            <pc:sldMk cId="3321205713" sldId="1612"/>
            <ac:spMk id="12" creationId="{E933106D-E3C5-4427-9328-2A25F350C96F}"/>
          </ac:spMkLst>
        </pc:spChg>
        <pc:spChg chg="del">
          <ac:chgData name="Cesar De la Torre" userId="f9c14db2e5fef70d" providerId="LiveId" clId="{9E8F3064-462D-4DF0-B71F-5EEAC00AF8CB}" dt="2018-09-24T02:06:28.302" v="1810" actId="478"/>
          <ac:spMkLst>
            <pc:docMk/>
            <pc:sldMk cId="3321205713" sldId="1612"/>
            <ac:spMk id="14" creationId="{D0EA8A2E-E37D-49DB-BA0B-A824D725C133}"/>
          </ac:spMkLst>
        </pc:spChg>
      </pc:sldChg>
      <pc:sldMasterChg chg="delSldLayout">
        <pc:chgData name="Cesar De la Torre" userId="f9c14db2e5fef70d" providerId="LiveId" clId="{9E8F3064-462D-4DF0-B71F-5EEAC00AF8CB}" dt="2018-09-19T21:17:05.998" v="676" actId="2696"/>
        <pc:sldMasterMkLst>
          <pc:docMk/>
          <pc:sldMasterMk cId="1735593722" sldId="2147484946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10/31/2018 6:17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10/31/2018 6:16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32238">
              <a:buFont typeface="Arial" panose="020B0604020202020204" pitchFamily="34" charset="0"/>
              <a:buNone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10/31/2018 6:16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04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81282B-F377-4E10-8F8B-0163AC74E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DD6869D-8AC7-46D6-A293-4F039D796749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C12CF7-C850-49A2-9AAC-CCA6394852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95F357-B595-4035-A03F-AAA4EEB5F6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3AB40CB-6945-4F74-AF42-5503D02DAE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8130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ABA49D4-ACB5-487F-8FCE-2C0F8A7430C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A7C31C-7893-4CE9-8C1E-E6EC8779F4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75E6859-8A57-4441-B0B8-D628A22E69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FA3B277-F30F-47D3-AA2F-C52992D405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478948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E5EB1BC-DF9E-40D5-BECE-3631370F9B94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8EE26D8-246B-44B8-9F37-F70924B3AB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B919C4-D07F-4010-892C-E10ABC9839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A1B5903-481E-48D5-9F12-8DA54E12F3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56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1439F0B-E43E-4EA9-ABDB-1CDE36DFC79C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FE2D59-BCEA-4378-86F1-1F777CBF9F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B067D52-C4A7-4157-A9F7-37098963BF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478BA64-F6BC-4E54-AB68-5AA82A165F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866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4E5CB27-DAA1-44F5-A06F-94FDE253BDE7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C6D3F5-BC18-4606-86E2-BC26A672A4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D25842-DC1E-4A55-87D6-D90569587C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9CF6F9D-0F5C-4B16-A413-CFB303725D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26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2219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769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5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82628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8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59394B0-BB29-4169-A6F8-084A812942D4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2D62AF-0547-4143-B5FD-8E9B658CDB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FE11D2-6189-4153-90CD-E2CF6E4B00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3B09D28-BB4E-43B3-9B5C-3F9B783B3B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1424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2" y="1187645"/>
            <a:ext cx="11655079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2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40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2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5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89" indent="0">
              <a:buNone/>
              <a:defRPr/>
            </a:lvl2pPr>
            <a:lvl3pPr marL="457177" indent="0">
              <a:buNone/>
              <a:defRPr/>
            </a:lvl3pPr>
            <a:lvl4pPr marL="685766" indent="0">
              <a:buNone/>
              <a:defRPr/>
            </a:lvl4pPr>
            <a:lvl5pPr marL="91435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4326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7042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80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36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2348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87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55">
          <p15:clr>
            <a:srgbClr val="A4A3A4"/>
          </p15:clr>
        </p15:guide>
        <p15:guide id="10" pos="3338">
          <p15:clr>
            <a:srgbClr val="A4A3A4"/>
          </p15:clr>
        </p15:guide>
        <p15:guide id="11" pos="3749">
          <p15:clr>
            <a:srgbClr val="A4A3A4"/>
          </p15:clr>
        </p15:guide>
        <p15:guide id="12" pos="3932">
          <p15:clr>
            <a:srgbClr val="A4A3A4"/>
          </p15:clr>
        </p15:guide>
        <p15:guide id="13" pos="4343">
          <p15:clr>
            <a:srgbClr val="A4A3A4"/>
          </p15:clr>
        </p15:guide>
        <p15:guide id="14" pos="4526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8711265-729F-40E5-9E85-3D00D251B4E1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A54524-77FF-4E76-AEA3-811525C098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0EB9F3-AE1C-4367-B9BB-8C1F08518A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F4DAF6-F4DA-4B7E-A667-3797C80759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025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A0335A9-EC35-4118-8670-3EA0A5B1AD8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720493E-B7CD-4007-B895-FDCA23C9D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34CF4A7-DB84-440C-B0D2-71791E1973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BB19E9-D968-4DD8-8D4E-95F1A7FDC13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090963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1D71530-4584-4E18-95B8-AD7E83A2E5C7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9333F78-4D76-4D24-BA95-CB6CA710F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0893170-D363-4264-A479-02C9E2381D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1B8994E-DA9D-4164-9B3D-3FF92400EA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58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189BBE-D344-4CFF-8B13-E56FE9CFAF95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AB2C3C2-8075-4DEF-B3CD-B5D43C7CEF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8EF7F1E-D64F-46F5-B08D-C6FC03132A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773BFA-BE78-4334-8A66-A1EDE96CA8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2976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DAA6F10-A20B-46A6-A4A5-14D263A0E03D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8B6E73-850B-4DE8-9ED3-273A9E36B0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A9404D8-9F17-4E2C-95F3-4807F5E4C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F29AB7-9A11-4209-8581-9493B3408C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52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71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6765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90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31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81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2255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605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27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  <p:sldLayoutId id="2147484964" r:id="rId18"/>
    <p:sldLayoutId id="2147484965" r:id="rId19"/>
    <p:sldLayoutId id="2147484966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7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</p:sldLayoutIdLst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2665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2" r:id="rId1"/>
    <p:sldLayoutId id="2147485039" r:id="rId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5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217"/>
            <a:ext cx="935541" cy="5654618"/>
            <a:chOff x="12618967" y="-221"/>
            <a:chExt cx="954301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301" cy="5716011"/>
              <a:chOff x="12618967" y="-221"/>
              <a:chExt cx="954301" cy="57160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4" y="258268"/>
                <a:ext cx="843944" cy="3269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1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681"/>
                <a:ext cx="2647253" cy="3269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1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5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0" r:id="rId1"/>
    <p:sldLayoutId id="2147485052" r:id="rId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2" marR="0" indent="-23654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5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2" r:id="rId1"/>
    <p:sldLayoutId id="2147485086" r:id="rId2"/>
  </p:sldLayoutIdLst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96296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5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4" r:id="rId3"/>
    <p:sldLayoutId id="2147485145" r:id="rId4"/>
    <p:sldLayoutId id="2147485146" r:id="rId5"/>
    <p:sldLayoutId id="2147485147" r:id="rId6"/>
    <p:sldLayoutId id="2147485148" r:id="rId7"/>
    <p:sldLayoutId id="2147485149" r:id="rId8"/>
    <p:sldLayoutId id="2147485151" r:id="rId9"/>
    <p:sldLayoutId id="2147485153" r:id="rId1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21B78-6702-4EF4-9528-03288147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8" y="400262"/>
            <a:ext cx="11329850" cy="605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082051-597F-4AA8-8313-1A16BAAD51CD}"/>
              </a:ext>
            </a:extLst>
          </p:cNvPr>
          <p:cNvSpPr/>
          <p:nvPr/>
        </p:nvSpPr>
        <p:spPr>
          <a:xfrm>
            <a:off x="2892592" y="6214544"/>
            <a:ext cx="6406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3"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https://github.com/dotnet-architecture/eShopOnContainers</a:t>
            </a: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</p:txBody>
      </p:sp>
      <p:pic>
        <p:nvPicPr>
          <p:cNvPr id="8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E6213ED7-7D38-4402-BA43-1BC45BD5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72" y="6117546"/>
            <a:ext cx="501775" cy="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Image result for &quot;Kubernetes&quot; icon">
            <a:extLst>
              <a:ext uri="{FF2B5EF4-FFF2-40B4-BE49-F238E27FC236}">
                <a16:creationId xmlns:a16="http://schemas.microsoft.com/office/drawing/2014/main" id="{85585182-1794-477C-897A-162DFA2D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00" y="6170053"/>
            <a:ext cx="377059" cy="3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49887-E6A6-434D-9B15-2A34A58ABA64}"/>
              </a:ext>
            </a:extLst>
          </p:cNvPr>
          <p:cNvSpPr/>
          <p:nvPr/>
        </p:nvSpPr>
        <p:spPr>
          <a:xfrm>
            <a:off x="9644476" y="6229299"/>
            <a:ext cx="501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43">
              <a:defRPr/>
            </a:pPr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AKS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8F1ECA13-E415-4F74-8581-0B240B796157}"/>
              </a:ext>
            </a:extLst>
          </p:cNvPr>
          <p:cNvSpPr/>
          <p:nvPr/>
        </p:nvSpPr>
        <p:spPr bwMode="auto">
          <a:xfrm rot="2593507">
            <a:off x="9157660" y="6269639"/>
            <a:ext cx="571959" cy="419530"/>
          </a:xfrm>
          <a:prstGeom prst="curvedUpArrow">
            <a:avLst/>
          </a:prstGeom>
          <a:solidFill>
            <a:srgbClr val="0079D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3319" rIns="0" bIns="23319" numCol="1" rtlCol="0" anchor="ctr" anchorCtr="0" compatLnSpc="1">
            <a:prstTxWarp prst="textNoShape">
              <a:avLst/>
            </a:prstTxWarp>
          </a:bodyPr>
          <a:lstStyle/>
          <a:p>
            <a:pPr algn="ctr" defTabSz="466236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3106D-E3C5-4427-9328-2A25F350C96F}"/>
              </a:ext>
            </a:extLst>
          </p:cNvPr>
          <p:cNvSpPr/>
          <p:nvPr/>
        </p:nvSpPr>
        <p:spPr>
          <a:xfrm>
            <a:off x="4934595" y="1449597"/>
            <a:ext cx="1924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43">
              <a:defRPr/>
            </a:pPr>
            <a:r>
              <a:rPr lang="en-US" sz="2000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Core 2.1</a:t>
            </a:r>
          </a:p>
        </p:txBody>
      </p:sp>
    </p:spTree>
    <p:extLst>
      <p:ext uri="{BB962C8B-B14F-4D97-AF65-F5344CB8AC3E}">
        <p14:creationId xmlns:p14="http://schemas.microsoft.com/office/powerpoint/2010/main" val="33212057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95FECCA1-4E19-4BA9-88D2-23E884C941F9}" vid="{438D4E79-81D3-441E-A7E1-21628F74926E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5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6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7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1" ma:contentTypeDescription="Create a new document." ma:contentTypeScope="" ma:versionID="dd7fffa08aa95edfff86ba9c8951242e">
  <xsd:schema xmlns:xsd="http://www.w3.org/2001/XMLSchema" xmlns:xs="http://www.w3.org/2001/XMLSchema" xmlns:p="http://schemas.microsoft.com/office/2006/metadata/properties" xmlns:ns2="48f7fbb9-72f0-42c7-9d89-a5dbd9cd33f9" xmlns:ns3="f25b280e-dfd6-4253-bae6-6001f8dbac98" targetNamespace="http://schemas.microsoft.com/office/2006/metadata/properties" ma:root="true" ma:fieldsID="b6b99b1beeaa4ec9e72608ef187159cc" ns2:_="" ns3:_=""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035220-FE05-4526-B712-C39EA9BE81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2000</TotalTime>
  <Words>46</Words>
  <Application>Microsoft Office PowerPoint</Application>
  <PresentationFormat>Widescreen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2_5-50203_Microsoft_Ignite_Template</vt:lpstr>
      <vt:lpstr>5-50195_Microsoft_Build_Template</vt:lpstr>
      <vt:lpstr>5-50109_Microsoft_Light_Template</vt:lpstr>
      <vt:lpstr>5-50033_TR23_BO_CT_Template</vt:lpstr>
      <vt:lpstr>1_5-50195_Microsoft_Build_Template</vt:lpstr>
      <vt:lpstr>2_5-50195_Microsoft_Build_Template</vt:lpstr>
      <vt:lpstr>5-50203_Microsoft_Ignite_Template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Cesar De la Torre Llorente</cp:lastModifiedBy>
  <cp:revision>61</cp:revision>
  <dcterms:created xsi:type="dcterms:W3CDTF">2018-08-10T17:04:28Z</dcterms:created>
  <dcterms:modified xsi:type="dcterms:W3CDTF">2018-11-01T01:18:11Z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0x010100E30F73F96699104F98A070CDA46AA9A6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